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382" r:id="rId6"/>
    <p:sldId id="10540" r:id="rId7"/>
    <p:sldId id="256" r:id="rId8"/>
    <p:sldId id="10542" r:id="rId9"/>
    <p:sldId id="10543" r:id="rId10"/>
    <p:sldId id="267" r:id="rId11"/>
    <p:sldId id="10544" r:id="rId12"/>
    <p:sldId id="10497" r:id="rId13"/>
    <p:sldId id="10551" r:id="rId14"/>
    <p:sldId id="1055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web_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63438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GitBook</a:t>
            </a:r>
            <a:r>
              <a:rPr lang="en-US" sz="48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https://mrutkows.gitbook.io/ow-knative-demo/web_actions</a:t>
            </a:r>
            <a:endParaRPr lang="en-US" sz="48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104099</TotalTime>
  <Words>3099</Words>
  <Application>Microsoft Macintosh PowerPoint</Application>
  <PresentationFormat>Custom</PresentationFormat>
  <Paragraphs>672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1109</cp:revision>
  <dcterms:modified xsi:type="dcterms:W3CDTF">2020-03-24T07:04:45Z</dcterms:modified>
</cp:coreProperties>
</file>